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3" r:id="rId6"/>
    <p:sldId id="262" r:id="rId7"/>
    <p:sldId id="259" r:id="rId8"/>
    <p:sldId id="260" r:id="rId9"/>
    <p:sldId id="264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001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98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10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461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48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5489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0070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149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28575">
              <a:lnSpc>
                <a:spcPct val="106000"/>
              </a:lnSpc>
              <a:spcBef>
                <a:spcPts val="300"/>
              </a:spcBef>
              <a:spcAft>
                <a:spcPts val="800"/>
              </a:spcAft>
              <a:tabLst>
                <a:tab pos="1790700" algn="l"/>
              </a:tabLst>
            </a:pPr>
            <a:r>
              <a:rPr lang="pl-PL" sz="4000" b="1" dirty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>Moduł VII. Kształtowanie postawy innowacyjności u uczniów </a:t>
            </a:r>
            <a:r>
              <a:rPr lang="pl-PL" sz="4000" b="1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>na </a:t>
            </a:r>
            <a:r>
              <a:rPr lang="pl-PL" sz="4000" b="1" smtClean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>II </a:t>
            </a:r>
            <a:r>
              <a:rPr lang="pl-PL" sz="4000" b="1" dirty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>etapie edukacyjnym</a:t>
            </a:r>
            <a:r>
              <a:rPr lang="pl-PL" sz="2400" dirty="0">
                <a:latin typeface="Calibri"/>
                <a:ea typeface="Calibri"/>
                <a:cs typeface="Times New Roman"/>
              </a:rPr>
              <a:t/>
            </a:r>
            <a:br>
              <a:rPr lang="pl-PL" sz="2400" dirty="0">
                <a:latin typeface="Calibri"/>
                <a:ea typeface="Calibri"/>
                <a:cs typeface="Times New Roman"/>
              </a:rPr>
            </a:b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10,5 godz.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670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3200" b="1" dirty="0">
                <a:solidFill>
                  <a:schemeClr val="accent2"/>
                </a:solidFill>
                <a:ea typeface="Calibri"/>
                <a:cs typeface="Calibri Light"/>
              </a:rPr>
              <a:t>S</a:t>
            </a:r>
            <a:r>
              <a:rPr lang="pl-PL" sz="3200" dirty="0">
                <a:ea typeface="Calibri"/>
                <a:cs typeface="Calibri Light"/>
              </a:rPr>
              <a:t> – czyli Sprecyzowany</a:t>
            </a:r>
            <a:endParaRPr lang="pl-PL" sz="3200" dirty="0">
              <a:ea typeface="Calibri"/>
              <a:cs typeface="Times New Roman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3200" b="1" dirty="0">
                <a:solidFill>
                  <a:schemeClr val="accent2"/>
                </a:solidFill>
                <a:ea typeface="Calibri"/>
                <a:cs typeface="Calibri Light"/>
              </a:rPr>
              <a:t>M</a:t>
            </a:r>
            <a:r>
              <a:rPr lang="pl-PL" sz="3200" dirty="0">
                <a:ea typeface="Calibri"/>
                <a:cs typeface="Calibri Light"/>
              </a:rPr>
              <a:t> – czyli Mierzalny</a:t>
            </a:r>
            <a:endParaRPr lang="pl-PL" sz="3200" dirty="0">
              <a:ea typeface="Calibri"/>
              <a:cs typeface="Times New Roman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3200" b="1" dirty="0">
                <a:solidFill>
                  <a:schemeClr val="accent2"/>
                </a:solidFill>
                <a:ea typeface="Calibri"/>
                <a:cs typeface="Calibri Light"/>
              </a:rPr>
              <a:t>A</a:t>
            </a:r>
            <a:r>
              <a:rPr lang="pl-PL" sz="3200" dirty="0">
                <a:ea typeface="Calibri"/>
                <a:cs typeface="Calibri Light"/>
              </a:rPr>
              <a:t> – czyli Atrakcyjny</a:t>
            </a:r>
            <a:endParaRPr lang="pl-PL" sz="3200" dirty="0">
              <a:ea typeface="Calibri"/>
              <a:cs typeface="Times New Roman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3200" b="1" dirty="0">
                <a:solidFill>
                  <a:schemeClr val="accent2"/>
                </a:solidFill>
                <a:ea typeface="Calibri"/>
                <a:cs typeface="Calibri Light"/>
              </a:rPr>
              <a:t>R</a:t>
            </a:r>
            <a:r>
              <a:rPr lang="pl-PL" sz="3200" dirty="0">
                <a:ea typeface="Calibri"/>
                <a:cs typeface="Calibri Light"/>
              </a:rPr>
              <a:t> – czyli Realistyczny</a:t>
            </a:r>
            <a:endParaRPr lang="pl-PL" sz="3200" dirty="0">
              <a:ea typeface="Calibri"/>
              <a:cs typeface="Times New Roman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3200" b="1" dirty="0">
                <a:solidFill>
                  <a:schemeClr val="accent2"/>
                </a:solidFill>
                <a:ea typeface="Calibri"/>
                <a:cs typeface="Calibri Light"/>
              </a:rPr>
              <a:t>T</a:t>
            </a:r>
            <a:r>
              <a:rPr lang="pl-PL" sz="3200" dirty="0">
                <a:ea typeface="Calibri"/>
                <a:cs typeface="Calibri Light"/>
              </a:rPr>
              <a:t> – czyli Terminowy</a:t>
            </a:r>
            <a:endParaRPr lang="pl-PL" sz="3200" dirty="0">
              <a:ea typeface="Calibri"/>
              <a:cs typeface="Times New Roman"/>
            </a:endParaRPr>
          </a:p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2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5400" b="1" dirty="0" smtClean="0">
                <a:solidFill>
                  <a:schemeClr val="accent5"/>
                </a:solidFill>
              </a:rPr>
              <a:t>INNOWACYJNOŚĆ</a:t>
            </a:r>
          </a:p>
          <a:p>
            <a:pPr marL="0" indent="0">
              <a:buNone/>
            </a:pPr>
            <a:r>
              <a:rPr lang="pl-PL" sz="4000" b="1" dirty="0" smtClean="0"/>
              <a:t>    Czynniki</a:t>
            </a:r>
          </a:p>
          <a:p>
            <a:pPr marL="0" indent="0">
              <a:buNone/>
            </a:pPr>
            <a:endParaRPr lang="pl-PL" sz="4000" b="1" dirty="0" smtClean="0"/>
          </a:p>
          <a:p>
            <a:pPr marL="0" indent="0">
              <a:buNone/>
            </a:pPr>
            <a:r>
              <a:rPr lang="pl-PL" sz="4000" b="1" dirty="0" smtClean="0"/>
              <a:t>                                   Bariery</a:t>
            </a:r>
          </a:p>
          <a:p>
            <a:pPr marL="0" indent="0">
              <a:buNone/>
            </a:pPr>
            <a:endParaRPr lang="pl-PL" sz="4000" b="1" dirty="0" smtClean="0"/>
          </a:p>
          <a:p>
            <a:pPr marL="0" indent="0">
              <a:buNone/>
            </a:pPr>
            <a:r>
              <a:rPr lang="pl-PL" sz="4000" b="1" dirty="0" smtClean="0"/>
              <a:t>                                                           Strategie</a:t>
            </a:r>
          </a:p>
          <a:p>
            <a:pPr marL="0" indent="0">
              <a:buNone/>
            </a:pPr>
            <a:endParaRPr lang="pl-PL" sz="4000" b="1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9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9600" dirty="0" smtClean="0">
                <a:solidFill>
                  <a:schemeClr val="accent6">
                    <a:lumMod val="75000"/>
                  </a:schemeClr>
                </a:solidFill>
              </a:rPr>
              <a:t>CEL ?</a:t>
            </a:r>
            <a:endParaRPr lang="pl-PL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96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07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72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4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877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6449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34</Words>
  <Application>Microsoft Office PowerPoint</Application>
  <PresentationFormat>Niestandardowy</PresentationFormat>
  <Paragraphs>34</Paragraphs>
  <Slides>10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Moduł VII. Kształtowanie postawy innowacyjności u uczniów na II etapie edukacyjnym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Usr2</cp:lastModifiedBy>
  <cp:revision>7</cp:revision>
  <dcterms:created xsi:type="dcterms:W3CDTF">2018-12-02T13:14:09Z</dcterms:created>
  <dcterms:modified xsi:type="dcterms:W3CDTF">2019-01-17T21:02:02Z</dcterms:modified>
</cp:coreProperties>
</file>